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handoutMasterIdLst>
    <p:handoutMasterId r:id="rId4"/>
  </p:handoutMasterIdLst>
  <p:sldIdLst>
    <p:sldId id="256" r:id="rId2"/>
    <p:sldId id="257" r:id="rId3"/>
  </p:sldIdLst>
  <p:sldSz cx="9906000" cy="6858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F117C480-7A7B-4275-88F3-D69D3666F66C}">
          <p14:sldIdLst>
            <p14:sldId id="256"/>
          </p14:sldIdLst>
        </p14:section>
        <p14:section name="Abschnitt ohne Titel" id="{A9F61A4E-41FA-4FBB-9A2D-12F0CFAAE20B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9" d="100"/>
          <a:sy n="49" d="100"/>
        </p:scale>
        <p:origin x="210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F8042DD8-7FFE-4F93-B1D1-C238C7BFF95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6792AC2-B12D-41AC-8226-926E7222A61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E51A66-858B-48AA-B064-071023B8798B}" type="datetimeFigureOut">
              <a:rPr lang="de-DE" smtClean="0"/>
              <a:t>29.06.2021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635D8A9-F3A0-4B76-A256-5C7B3EC875D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A1F384C-9D70-43D5-B03B-6606071C47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F7B232-7E01-4534-95B6-E842DB25B0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3011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9906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5160" y="1"/>
            <a:ext cx="9900842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475" y="4960137"/>
            <a:ext cx="6315075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96113" y="4960137"/>
            <a:ext cx="2600325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814310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4376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865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3" y="762000"/>
            <a:ext cx="2135981" cy="5410200"/>
          </a:xfrm>
        </p:spPr>
        <p:txBody>
          <a:bodyPr vert="eaVert" lIns="45720" tIns="91440" rIns="45720" bIns="91440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4" y="762000"/>
            <a:ext cx="6160294" cy="54102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8172450" y="144988"/>
            <a:ext cx="0" cy="74295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0959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625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9906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5160" y="1"/>
            <a:ext cx="9900842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4960137"/>
            <a:ext cx="6315075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6113" y="4960137"/>
            <a:ext cx="2600325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814310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4100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104" y="585216"/>
            <a:ext cx="7897559" cy="149961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2104" y="2286000"/>
            <a:ext cx="386334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6323" y="2286000"/>
            <a:ext cx="386334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6/29/2021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03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32104" y="585216"/>
            <a:ext cx="7897559" cy="149961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2104" y="2179636"/>
            <a:ext cx="386334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2104" y="2967788"/>
            <a:ext cx="3863340" cy="33415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6323" y="2179636"/>
            <a:ext cx="386334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6323" y="2967788"/>
            <a:ext cx="3863340" cy="33415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6/29/2021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010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6/29/2021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766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6/29/2021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666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2104" y="471509"/>
            <a:ext cx="356616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437" y="822960"/>
            <a:ext cx="4613720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2104" y="2257506"/>
            <a:ext cx="356616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6/29/2021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19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4960138"/>
            <a:ext cx="6315075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90352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6113" y="4960138"/>
            <a:ext cx="2600325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6/29/2021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814310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4507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2104" y="585216"/>
            <a:ext cx="7897559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2104" y="2286000"/>
            <a:ext cx="7897560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2106" y="6470704"/>
            <a:ext cx="1750241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4883" y="6470704"/>
            <a:ext cx="479493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05333" y="6470704"/>
            <a:ext cx="79110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19125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996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tern.bke-beratung.de/" TargetMode="External"/><Relationship Id="rId2" Type="http://schemas.openxmlformats.org/officeDocument/2006/relationships/hyperlink" Target="http://www.jugend.bke-beratung.de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familienportal.de/familienportal/lebenslagen/krise-und-konflikt/krisetelefone-anlaufstellen" TargetMode="External"/><Relationship Id="rId5" Type="http://schemas.openxmlformats.org/officeDocument/2006/relationships/hyperlink" Target="http://www.maennerhilfetelefon.de/" TargetMode="External"/><Relationship Id="rId4" Type="http://schemas.openxmlformats.org/officeDocument/2006/relationships/hyperlink" Target="http://www.hilfetelefon.d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D1869F-067E-46F9-92F4-CC8ACD6BD8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19644" y="296779"/>
            <a:ext cx="3763693" cy="745587"/>
          </a:xfrm>
          <a:solidFill>
            <a:schemeClr val="bg1"/>
          </a:solidFill>
        </p:spPr>
        <p:txBody>
          <a:bodyPr anchor="ctr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de-DE" dirty="0"/>
              <a:t>Auszeit für mich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DCEA927-8184-4739-9CED-432F599455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3396" y="1299411"/>
            <a:ext cx="9319208" cy="4629999"/>
          </a:xfrm>
          <a:solidFill>
            <a:schemeClr val="bg1"/>
          </a:solidFill>
        </p:spPr>
        <p:txBody>
          <a:bodyPr anchor="t"/>
          <a:lstStyle/>
          <a:p>
            <a:r>
              <a:rPr lang="de-DE" dirty="0">
                <a:solidFill>
                  <a:schemeClr val="accent2">
                    <a:lumMod val="75000"/>
                  </a:schemeClr>
                </a:solidFill>
              </a:rPr>
              <a:t>       </a:t>
            </a:r>
            <a:r>
              <a:rPr lang="de-DE" sz="2400" dirty="0">
                <a:solidFill>
                  <a:schemeClr val="tx1"/>
                </a:solidFill>
                <a:latin typeface="Forte" panose="03060902040502070203" pitchFamily="66" charset="0"/>
              </a:rPr>
              <a:t>Ich gönne mir Auszeiten und kraftschöpfende Momente für mich</a:t>
            </a:r>
          </a:p>
          <a:p>
            <a:endParaRPr lang="de-DE" dirty="0"/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DB572160-14D4-492A-9035-36D88D7D06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693001"/>
              </p:ext>
            </p:extLst>
          </p:nvPr>
        </p:nvGraphicFramePr>
        <p:xfrm>
          <a:off x="241887" y="1931222"/>
          <a:ext cx="9319208" cy="4629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9604">
                  <a:extLst>
                    <a:ext uri="{9D8B030D-6E8A-4147-A177-3AD203B41FA5}">
                      <a16:colId xmlns:a16="http://schemas.microsoft.com/office/drawing/2014/main" val="1293499424"/>
                    </a:ext>
                  </a:extLst>
                </a:gridCol>
                <a:gridCol w="4659604">
                  <a:extLst>
                    <a:ext uri="{9D8B030D-6E8A-4147-A177-3AD203B41FA5}">
                      <a16:colId xmlns:a16="http://schemas.microsoft.com/office/drawing/2014/main" val="1768569161"/>
                    </a:ext>
                  </a:extLst>
                </a:gridCol>
              </a:tblGrid>
              <a:tr h="2277930"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Was ich regelmäßig alleine machen kann, um gut für mich zu sorgen: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Was ich in besonders schwierigen Zeiten kurzfristig für mich tun kann, um gut für mich zu sorgen: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4172816"/>
                  </a:ext>
                </a:extLst>
              </a:tr>
              <a:tr h="2352069"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Was ich regelmäßig mit anderen gemeinsam tun kann, um gut für mich zu sorgen: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Was ich in besonders schwierigen Zeiten kurzfristig mit anderen gemeinsam tun kann, um gut für mich zu sorgen: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9782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2225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D1869F-067E-46F9-92F4-CC8ACD6BD8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5054" y="149993"/>
            <a:ext cx="1926382" cy="318535"/>
          </a:xfrm>
          <a:solidFill>
            <a:schemeClr val="bg1"/>
          </a:solidFill>
        </p:spPr>
        <p:txBody>
          <a:bodyPr anchor="ctr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de-DE" sz="1600" dirty="0"/>
              <a:t>Kontaktdaten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DCEA927-8184-4739-9CED-432F599455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3396" y="588540"/>
            <a:ext cx="9319208" cy="4629999"/>
          </a:xfrm>
          <a:solidFill>
            <a:schemeClr val="bg1"/>
          </a:solidFill>
        </p:spPr>
        <p:txBody>
          <a:bodyPr numCol="2" anchor="t"/>
          <a:lstStyle/>
          <a:p>
            <a:r>
              <a:rPr lang="de-DE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DE" sz="1200" dirty="0">
                <a:solidFill>
                  <a:schemeClr val="accent2">
                    <a:lumMod val="75000"/>
                  </a:schemeClr>
                </a:solidFill>
              </a:rPr>
              <a:t>Zögern Sie nicht bei Bedarf Hilfe und Unterstützung anzunehmen.</a:t>
            </a:r>
          </a:p>
          <a:p>
            <a:endParaRPr lang="de-DE" sz="12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de-DE" sz="12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de-DE" sz="12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de-DE" sz="12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de-DE" sz="12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de-DE" sz="12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de-DE" sz="12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de-DE" sz="12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de-DE" sz="12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de-DE" sz="12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de-DE" sz="12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de-DE" sz="12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de-DE" sz="12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de-DE" sz="12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de-DE" sz="12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de-DE" sz="12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de-DE" sz="12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de-DE" sz="12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de-DE" sz="12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de-DE" sz="12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de-DE" sz="1200" dirty="0">
                <a:solidFill>
                  <a:schemeClr val="accent2">
                    <a:lumMod val="75000"/>
                  </a:schemeClr>
                </a:solidFill>
              </a:rPr>
              <a:t>     Zögern Sie nicht bei Bedarf Hilfe und Unterstützung anzunehmen.</a:t>
            </a:r>
          </a:p>
          <a:p>
            <a:endParaRPr lang="de-DE" dirty="0"/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DB572160-14D4-492A-9035-36D88D7D06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944718"/>
              </p:ext>
            </p:extLst>
          </p:nvPr>
        </p:nvGraphicFramePr>
        <p:xfrm>
          <a:off x="293396" y="907664"/>
          <a:ext cx="4659604" cy="5157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9802">
                  <a:extLst>
                    <a:ext uri="{9D8B030D-6E8A-4147-A177-3AD203B41FA5}">
                      <a16:colId xmlns:a16="http://schemas.microsoft.com/office/drawing/2014/main" val="1293499424"/>
                    </a:ext>
                  </a:extLst>
                </a:gridCol>
                <a:gridCol w="2329802">
                  <a:extLst>
                    <a:ext uri="{9D8B030D-6E8A-4147-A177-3AD203B41FA5}">
                      <a16:colId xmlns:a16="http://schemas.microsoft.com/office/drawing/2014/main" val="1768569161"/>
                    </a:ext>
                  </a:extLst>
                </a:gridCol>
              </a:tblGrid>
              <a:tr h="5157104">
                <a:tc>
                  <a:txBody>
                    <a:bodyPr/>
                    <a:lstStyle/>
                    <a:p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Professionelle und ehrenamtliche Beratungsmöglichkeiten für Eltern, Jugendliche und Kinder, die in Not, erschöpft oder in einer Konfliktsituation sind.</a:t>
                      </a:r>
                    </a:p>
                    <a:p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b="1" dirty="0">
                          <a:solidFill>
                            <a:schemeClr val="tx1"/>
                          </a:solidFill>
                        </a:rPr>
                        <a:t>Stadtteilarbeit in Herringen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Jannick Haggeney (Di. – Do.)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haggeney@awo-rle.de , 01731740928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b="1" dirty="0">
                          <a:solidFill>
                            <a:schemeClr val="tx1"/>
                          </a:solidFill>
                        </a:rPr>
                        <a:t>Erziehungsberatungsstelle Elchstraße Hamm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02381 176170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b="1" dirty="0">
                          <a:solidFill>
                            <a:schemeClr val="tx1"/>
                          </a:solidFill>
                        </a:rPr>
                        <a:t>Caritas Familien Forum Hamm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02381 3787000</a:t>
                      </a:r>
                    </a:p>
                    <a:p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• </a:t>
                      </a:r>
                      <a:r>
                        <a:rPr lang="de-DE" sz="1200" b="1" dirty="0">
                          <a:solidFill>
                            <a:schemeClr val="tx1"/>
                          </a:solidFill>
                        </a:rPr>
                        <a:t>Nummer gegen Kummer</a:t>
                      </a:r>
                    </a:p>
                    <a:p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Für Kinder &amp; Jugendliche: 116 111</a:t>
                      </a:r>
                    </a:p>
                    <a:p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Für Eltern: 0800 1110550</a:t>
                      </a:r>
                    </a:p>
                    <a:p>
                      <a:r>
                        <a:rPr lang="de-DE" sz="1200" b="0" dirty="0" err="1">
                          <a:solidFill>
                            <a:schemeClr val="tx1"/>
                          </a:solidFill>
                        </a:rPr>
                        <a:t>Online:</a:t>
                      </a:r>
                      <a:r>
                        <a:rPr lang="de-DE" sz="1200" b="0" u="sng" dirty="0" err="1">
                          <a:solidFill>
                            <a:schemeClr val="tx1"/>
                          </a:solidFill>
                        </a:rPr>
                        <a:t>www.nummergegenkummer.de</a:t>
                      </a:r>
                      <a:r>
                        <a:rPr lang="de-DE" sz="1200" b="0" u="sng" dirty="0">
                          <a:solidFill>
                            <a:schemeClr val="tx1"/>
                          </a:solidFill>
                        </a:rPr>
                        <a:t>/onlineberatung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b="1" u="none" dirty="0">
                          <a:solidFill>
                            <a:schemeClr val="tx1"/>
                          </a:solidFill>
                        </a:rPr>
                        <a:t>Bundeskonferenz für Erziehungsberatung e. V.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Für Jugendliche: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www.jugend.bke-beratung.de</a:t>
                      </a:r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Für Erwachsene: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www.eltern.bke-beratung.de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b="1" dirty="0">
                          <a:solidFill>
                            <a:schemeClr val="tx1"/>
                          </a:solidFill>
                        </a:rPr>
                        <a:t>Hilfetelefon Gewalt gegen Frauen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08000 116 016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Online: 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www.hilfetelefon.de</a:t>
                      </a:r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b="1" dirty="0">
                          <a:solidFill>
                            <a:schemeClr val="tx1"/>
                          </a:solidFill>
                        </a:rPr>
                        <a:t>Hilfetelefon für Männer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0800 1239900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Online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www.maennerhilfetelefon.de</a:t>
                      </a:r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• </a:t>
                      </a:r>
                      <a:r>
                        <a:rPr lang="de-DE" sz="1200" b="1" dirty="0">
                          <a:solidFill>
                            <a:schemeClr val="tx1"/>
                          </a:solidFill>
                        </a:rPr>
                        <a:t>Telefonberatung der BZgA</a:t>
                      </a:r>
                    </a:p>
                    <a:p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(psychische Gesundheit in der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</a:rPr>
                        <a:t>Coronazeit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0800 2322783 </a:t>
                      </a:r>
                    </a:p>
                    <a:p>
                      <a:r>
                        <a:rPr lang="de-DE" sz="1200" b="1" dirty="0">
                          <a:solidFill>
                            <a:schemeClr val="tx1"/>
                          </a:solidFill>
                        </a:rPr>
                        <a:t>Telefonseelsorge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</a:rPr>
                        <a:t>evgl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. und kath.)</a:t>
                      </a:r>
                    </a:p>
                    <a:p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0800 1110111 und 0800 1110222</a:t>
                      </a:r>
                    </a:p>
                    <a:p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www.telefonseelsorge.de</a:t>
                      </a:r>
                    </a:p>
                    <a:p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• </a:t>
                      </a:r>
                      <a:r>
                        <a:rPr lang="de-DE" sz="1200" b="1" dirty="0">
                          <a:solidFill>
                            <a:schemeClr val="tx1"/>
                          </a:solidFill>
                        </a:rPr>
                        <a:t>Muslimisches Seelsorgetelefon</a:t>
                      </a:r>
                    </a:p>
                    <a:p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030 443509821</a:t>
                      </a:r>
                    </a:p>
                    <a:p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➢ Beratungen in arabisch,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</a:rPr>
                        <a:t>urdu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, französisch, englisch und bosnisch </a:t>
                      </a:r>
                    </a:p>
                    <a:p>
                      <a:endParaRPr lang="de-DE" sz="1200" b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200" b="1" dirty="0">
                          <a:solidFill>
                            <a:schemeClr val="tx1"/>
                          </a:solidFill>
                        </a:rPr>
                        <a:t>Finden Sie eine geeignete Beratungsstelle unter: 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https://familienportal.de/familienportal/lebenslagen/krise-und-konflikt/krisetelefone-anlaufstellen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172816"/>
                  </a:ext>
                </a:extLst>
              </a:tr>
            </a:tbl>
          </a:graphicData>
        </a:graphic>
      </p:graphicFrame>
      <p:sp>
        <p:nvSpPr>
          <p:cNvPr id="6" name="Titel 1">
            <a:extLst>
              <a:ext uri="{FF2B5EF4-FFF2-40B4-BE49-F238E27FC236}">
                <a16:creationId xmlns:a16="http://schemas.microsoft.com/office/drawing/2014/main" id="{03A06BC1-1025-4F17-B252-6881C9EF87D2}"/>
              </a:ext>
            </a:extLst>
          </p:cNvPr>
          <p:cNvSpPr txBox="1">
            <a:spLocks/>
          </p:cNvSpPr>
          <p:nvPr/>
        </p:nvSpPr>
        <p:spPr>
          <a:xfrm>
            <a:off x="6131373" y="149993"/>
            <a:ext cx="1926382" cy="31853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de-DE" sz="1600"/>
              <a:t>Kontaktdaten</a:t>
            </a:r>
            <a:endParaRPr lang="de-DE" sz="1600" dirty="0"/>
          </a:p>
        </p:txBody>
      </p:sp>
      <p:graphicFrame>
        <p:nvGraphicFramePr>
          <p:cNvPr id="7" name="Tabelle 4">
            <a:extLst>
              <a:ext uri="{FF2B5EF4-FFF2-40B4-BE49-F238E27FC236}">
                <a16:creationId xmlns:a16="http://schemas.microsoft.com/office/drawing/2014/main" id="{CA7A160A-29DC-4BCA-AA71-C5C852B0C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964415"/>
              </p:ext>
            </p:extLst>
          </p:nvPr>
        </p:nvGraphicFramePr>
        <p:xfrm>
          <a:off x="5072387" y="907664"/>
          <a:ext cx="4659604" cy="5157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9802">
                  <a:extLst>
                    <a:ext uri="{9D8B030D-6E8A-4147-A177-3AD203B41FA5}">
                      <a16:colId xmlns:a16="http://schemas.microsoft.com/office/drawing/2014/main" val="1293499424"/>
                    </a:ext>
                  </a:extLst>
                </a:gridCol>
                <a:gridCol w="2329802">
                  <a:extLst>
                    <a:ext uri="{9D8B030D-6E8A-4147-A177-3AD203B41FA5}">
                      <a16:colId xmlns:a16="http://schemas.microsoft.com/office/drawing/2014/main" val="1768569161"/>
                    </a:ext>
                  </a:extLst>
                </a:gridCol>
              </a:tblGrid>
              <a:tr h="5157104">
                <a:tc>
                  <a:txBody>
                    <a:bodyPr/>
                    <a:lstStyle/>
                    <a:p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Professionelle und ehrenamtliche Beratungsmöglichkeiten für Eltern, Jugendliche und Kinder, die in Not, erschöpft oder in einer Konfliktsituation sind.</a:t>
                      </a:r>
                    </a:p>
                    <a:p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b="1" dirty="0">
                          <a:solidFill>
                            <a:schemeClr val="tx1"/>
                          </a:solidFill>
                        </a:rPr>
                        <a:t>Stadtteilarbeit in Herringen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Jannick Haggeney (Di. – Do.)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haggeney@awo-rle.de , 01731740928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b="1" dirty="0">
                          <a:solidFill>
                            <a:schemeClr val="tx1"/>
                          </a:solidFill>
                        </a:rPr>
                        <a:t>Erziehungsberatungsstelle Elchstraße Hamm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02381 176170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b="1" dirty="0">
                          <a:solidFill>
                            <a:schemeClr val="tx1"/>
                          </a:solidFill>
                        </a:rPr>
                        <a:t>Caritas Familien Forum Hamm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02381 3787000</a:t>
                      </a:r>
                    </a:p>
                    <a:p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• </a:t>
                      </a:r>
                      <a:r>
                        <a:rPr lang="de-DE" sz="1200" b="1" dirty="0">
                          <a:solidFill>
                            <a:schemeClr val="tx1"/>
                          </a:solidFill>
                        </a:rPr>
                        <a:t>Nummer gegen Kummer</a:t>
                      </a:r>
                    </a:p>
                    <a:p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Für Kinder &amp; Jugendliche: 116 111</a:t>
                      </a:r>
                    </a:p>
                    <a:p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Für Eltern: 0800 1110550</a:t>
                      </a:r>
                    </a:p>
                    <a:p>
                      <a:r>
                        <a:rPr lang="de-DE" sz="1200" b="0" dirty="0" err="1">
                          <a:solidFill>
                            <a:schemeClr val="tx1"/>
                          </a:solidFill>
                        </a:rPr>
                        <a:t>Online:</a:t>
                      </a:r>
                      <a:r>
                        <a:rPr lang="de-DE" sz="1200" b="0" u="sng" dirty="0" err="1">
                          <a:solidFill>
                            <a:schemeClr val="tx1"/>
                          </a:solidFill>
                        </a:rPr>
                        <a:t>www.nummergegenkummer.de</a:t>
                      </a:r>
                      <a:r>
                        <a:rPr lang="de-DE" sz="1200" b="0" u="sng" dirty="0">
                          <a:solidFill>
                            <a:schemeClr val="tx1"/>
                          </a:solidFill>
                        </a:rPr>
                        <a:t>/onlineberatung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b="1" u="none" dirty="0">
                          <a:solidFill>
                            <a:schemeClr val="tx1"/>
                          </a:solidFill>
                        </a:rPr>
                        <a:t>Bundeskonferenz für Erziehungsberatung e. V.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Für Jugendliche: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www.jugend.bke-beratung.de</a:t>
                      </a:r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Für Erwachsene: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www.eltern.bke-beratung.de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b="1" dirty="0">
                          <a:solidFill>
                            <a:schemeClr val="tx1"/>
                          </a:solidFill>
                        </a:rPr>
                        <a:t>Hilfetelefon Gewalt gegen Frauen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08000 116 016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Online: 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www.hilfetelefon.de</a:t>
                      </a:r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b="1" dirty="0">
                          <a:solidFill>
                            <a:schemeClr val="tx1"/>
                          </a:solidFill>
                        </a:rPr>
                        <a:t>Hilfetelefon für Männer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0800 1239900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200" b="0">
                          <a:solidFill>
                            <a:schemeClr val="tx1"/>
                          </a:solidFill>
                        </a:rPr>
                        <a:t>Online</a:t>
                      </a:r>
                      <a:r>
                        <a:rPr lang="de-DE" sz="1200" b="0">
                          <a:solidFill>
                            <a:schemeClr val="tx1"/>
                          </a:solidFill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.maennerhilfetelefon.de</a:t>
                      </a:r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• </a:t>
                      </a:r>
                      <a:r>
                        <a:rPr lang="de-DE" sz="1200" b="1" dirty="0">
                          <a:solidFill>
                            <a:schemeClr val="tx1"/>
                          </a:solidFill>
                        </a:rPr>
                        <a:t>Telefonberatung der BZgA</a:t>
                      </a:r>
                    </a:p>
                    <a:p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(psychische Gesundheit in der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</a:rPr>
                        <a:t>Coronazeit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0800 2322783 </a:t>
                      </a:r>
                    </a:p>
                    <a:p>
                      <a:r>
                        <a:rPr lang="de-DE" sz="1200" b="1" dirty="0">
                          <a:solidFill>
                            <a:schemeClr val="tx1"/>
                          </a:solidFill>
                        </a:rPr>
                        <a:t>Telefonseelsorge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</a:rPr>
                        <a:t>evgl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. und kath.)</a:t>
                      </a:r>
                    </a:p>
                    <a:p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0800 1110111 und 0800 1110222</a:t>
                      </a:r>
                    </a:p>
                    <a:p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www.telefonseelsorge.de</a:t>
                      </a:r>
                    </a:p>
                    <a:p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• </a:t>
                      </a:r>
                      <a:r>
                        <a:rPr lang="de-DE" sz="1200" b="1" dirty="0">
                          <a:solidFill>
                            <a:schemeClr val="tx1"/>
                          </a:solidFill>
                        </a:rPr>
                        <a:t>Muslimisches Seelsorgetelefon</a:t>
                      </a:r>
                    </a:p>
                    <a:p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030 443509821</a:t>
                      </a:r>
                    </a:p>
                    <a:p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➢ Beratungen in arabisch,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</a:rPr>
                        <a:t>urdu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, französisch, englisch und bosnisch </a:t>
                      </a:r>
                    </a:p>
                    <a:p>
                      <a:endParaRPr lang="de-DE" sz="1200" b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200" b="1" dirty="0">
                          <a:solidFill>
                            <a:schemeClr val="tx1"/>
                          </a:solidFill>
                        </a:rPr>
                        <a:t>Finden Sie eine geeignete Beratungsstelle unter: 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https://familienportal.de/familienportal/lebenslagen/krise-und-konflikt/krisetelefone-anlaufstellen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172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43204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494</Words>
  <Application>Microsoft Office PowerPoint</Application>
  <PresentationFormat>A4-Papier (210 x 297 mm)</PresentationFormat>
  <Paragraphs>100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9" baseType="lpstr">
      <vt:lpstr>Arial</vt:lpstr>
      <vt:lpstr>Calibri</vt:lpstr>
      <vt:lpstr>Forte</vt:lpstr>
      <vt:lpstr>Tw Cen MT</vt:lpstr>
      <vt:lpstr>Tw Cen MT Condensed</vt:lpstr>
      <vt:lpstr>Wingdings 3</vt:lpstr>
      <vt:lpstr>Integral</vt:lpstr>
      <vt:lpstr>Auszeit für mich</vt:lpstr>
      <vt:lpstr>Kontaktdaten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Auszeit für mich</dc:title>
  <dc:creator>Laptop-awo-PC3</dc:creator>
  <cp:lastModifiedBy>Laptop-awo-PC3</cp:lastModifiedBy>
  <cp:revision>14</cp:revision>
  <dcterms:created xsi:type="dcterms:W3CDTF">2021-04-26T09:48:56Z</dcterms:created>
  <dcterms:modified xsi:type="dcterms:W3CDTF">2021-06-29T08:22:51Z</dcterms:modified>
</cp:coreProperties>
</file>